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Century Gothic" pitchFamily="34" charset="0"/>
      <p:regular r:id="rId35"/>
      <p:bold r:id="rId36"/>
      <p:italic r:id="rId37"/>
      <p:boldItalic r:id="rId38"/>
    </p:embeddedFont>
    <p:embeddedFont>
      <p:font typeface="Arial Narrow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FF0000"/>
                </a:solidFill>
              </a:rPr>
              <a:t>Algoritmos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</a:rPr>
              <a:t>Genéticos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Gerar combinações de respostas para o usuário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Gerar combinações de perguntas 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Deixar o sistema mais próximo de uma</a:t>
            </a:r>
            <a:r>
              <a:rPr lang="pt-BR" b="1" dirty="0" smtClean="0">
                <a:solidFill>
                  <a:srgbClr val="FFFF00"/>
                </a:solidFill>
              </a:rPr>
              <a:t> interação humana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 população de forma </a:t>
            </a:r>
            <a:r>
              <a:rPr lang="pt-BR" b="1" dirty="0" smtClean="0">
                <a:solidFill>
                  <a:schemeClr val="accent6"/>
                </a:solidFill>
              </a:rPr>
              <a:t>aleatória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Define a população dentro de uma </a:t>
            </a:r>
            <a:r>
              <a:rPr lang="pt-BR" b="1" dirty="0" smtClean="0">
                <a:solidFill>
                  <a:schemeClr val="accent6"/>
                </a:solidFill>
              </a:rPr>
              <a:t>região de busca 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Método de seleção por roleta 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Seleciona os melhores indivíduos dada sua </a:t>
            </a:r>
            <a:r>
              <a:rPr lang="pt-BR" b="1" dirty="0" smtClean="0">
                <a:solidFill>
                  <a:srgbClr val="FFFF00"/>
                </a:solidFill>
              </a:rPr>
              <a:t>probabilidade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 recombinação vai </a:t>
            </a:r>
            <a:r>
              <a:rPr lang="pt-BR" b="1" dirty="0" smtClean="0">
                <a:solidFill>
                  <a:srgbClr val="FFFF00"/>
                </a:solidFill>
              </a:rPr>
              <a:t>recombinar</a:t>
            </a:r>
            <a:r>
              <a:rPr lang="pt-BR" b="1" dirty="0" smtClean="0"/>
              <a:t> os </a:t>
            </a:r>
            <a:r>
              <a:rPr lang="pt-BR" b="1" dirty="0" smtClean="0">
                <a:solidFill>
                  <a:srgbClr val="FFFF00"/>
                </a:solidFill>
              </a:rPr>
              <a:t>dois melhores </a:t>
            </a:r>
            <a:r>
              <a:rPr lang="pt-BR" b="1" dirty="0" smtClean="0"/>
              <a:t>indivíduos 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 meta e gerar um indivíduo </a:t>
            </a:r>
            <a:r>
              <a:rPr lang="pt-BR" b="1" dirty="0" smtClean="0">
                <a:solidFill>
                  <a:srgbClr val="FFFF00"/>
                </a:solidFill>
              </a:rPr>
              <a:t>melhor</a:t>
            </a:r>
            <a:r>
              <a:rPr lang="pt-BR" b="1" dirty="0" smtClean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Selecionar um ponto do cromossomo e gerar mutação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Evitar </a:t>
            </a:r>
            <a:r>
              <a:rPr lang="pt-BR" b="1" dirty="0" smtClean="0">
                <a:solidFill>
                  <a:srgbClr val="FFFF00"/>
                </a:solidFill>
              </a:rPr>
              <a:t>comportamentos repetidos </a:t>
            </a:r>
            <a:r>
              <a:rPr lang="pt-BR" b="1" dirty="0" smtClean="0"/>
              <a:t>entre os agentes do game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FF00"/>
                </a:solidFill>
              </a:rPr>
              <a:t>Gerar comportamentos </a:t>
            </a:r>
            <a:r>
              <a:rPr lang="pt-BR" b="1" dirty="0" smtClean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Ensinar o comportamento do agente do “zero”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FF00"/>
                </a:solidFill>
              </a:rPr>
              <a:t>Aprendizado </a:t>
            </a:r>
            <a:r>
              <a:rPr lang="pt-BR" b="1" dirty="0" smtClean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https://www.youtube.com/watch?v=NZlIYr1slAk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Ensinar o comportamento do agente do “zero”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FF00"/>
                </a:solidFill>
              </a:rPr>
              <a:t>Aprendizado </a:t>
            </a:r>
            <a:r>
              <a:rPr lang="pt-BR" b="1" dirty="0" smtClean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https://www.youtube.com/watch?v=NZlIYr1slAk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https://colab.research.google.com/github/scottire/fastpages/blob/master/_notebooks/2020-07-20-interactive-genetic-algorithm-dashboard-from-scratch-in-python.ipynb#scrollTo=TSrmSBdE7r0q</a:t>
            </a:r>
            <a:endParaRPr lang="pt-BR" dirty="0"/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</a:t>
            </a: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colab</a:t>
            </a:r>
            <a:r>
              <a:rPr lang="pt-BR" dirty="0" smtClean="0"/>
              <a:t>.</a:t>
            </a:r>
            <a:r>
              <a:rPr lang="pt-BR" dirty="0" err="1" smtClean="0"/>
              <a:t>research</a:t>
            </a:r>
            <a:r>
              <a:rPr lang="pt-BR" dirty="0" smtClean="0"/>
              <a:t>.google.com/</a:t>
            </a:r>
            <a:r>
              <a:rPr lang="pt-BR" dirty="0" err="1" smtClean="0"/>
              <a:t>github</a:t>
            </a:r>
            <a:r>
              <a:rPr lang="pt-BR" dirty="0" smtClean="0"/>
              <a:t>/</a:t>
            </a:r>
            <a:r>
              <a:rPr lang="pt-BR" dirty="0" err="1" smtClean="0"/>
              <a:t>duducosmos</a:t>
            </a:r>
            <a:r>
              <a:rPr lang="pt-BR" dirty="0" smtClean="0"/>
              <a:t>/</a:t>
            </a:r>
            <a:r>
              <a:rPr lang="pt-BR" dirty="0" err="1" smtClean="0"/>
              <a:t>problemadamochila</a:t>
            </a:r>
            <a:r>
              <a:rPr lang="pt-BR" dirty="0" smtClean="0"/>
              <a:t>/</a:t>
            </a:r>
            <a:r>
              <a:rPr lang="pt-BR" dirty="0" err="1" smtClean="0"/>
              <a:t>blob</a:t>
            </a:r>
            <a:r>
              <a:rPr lang="pt-BR" dirty="0" smtClean="0"/>
              <a:t>/</a:t>
            </a:r>
            <a:r>
              <a:rPr lang="pt-BR" dirty="0" err="1" smtClean="0"/>
              <a:t>main</a:t>
            </a:r>
            <a:r>
              <a:rPr lang="pt-BR" dirty="0" smtClean="0"/>
              <a:t>/</a:t>
            </a:r>
            <a:r>
              <a:rPr lang="pt-BR" dirty="0" err="1" smtClean="0"/>
              <a:t>ProblemaDaMochila</a:t>
            </a:r>
            <a:r>
              <a:rPr lang="pt-BR" dirty="0" smtClean="0"/>
              <a:t>.</a:t>
            </a:r>
            <a:r>
              <a:rPr lang="pt-BR" dirty="0" err="1" smtClean="0"/>
              <a:t>ipynb</a:t>
            </a:r>
            <a:r>
              <a:rPr lang="pt-BR" dirty="0" smtClean="0"/>
              <a:t>#</a:t>
            </a:r>
            <a:r>
              <a:rPr lang="pt-BR" dirty="0" err="1" smtClean="0"/>
              <a:t>scrollTo</a:t>
            </a:r>
            <a:r>
              <a:rPr lang="pt-BR" dirty="0" smtClean="0"/>
              <a:t>=LpqGIGoa48vn</a:t>
            </a:r>
            <a:endParaRPr lang="pt-B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Problema </a:t>
            </a:r>
            <a:r>
              <a:rPr lang="pt-BR" b="1" dirty="0" err="1" smtClean="0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 base do AG é dada pela evolução de amostras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Soluções </a:t>
            </a:r>
            <a:r>
              <a:rPr lang="pt-BR" b="1" dirty="0" smtClean="0">
                <a:solidFill>
                  <a:srgbClr val="FFFF00"/>
                </a:solidFill>
              </a:rPr>
              <a:t>Heurísticas</a:t>
            </a:r>
            <a:r>
              <a:rPr lang="pt-BR" b="1" dirty="0" smtClean="0"/>
              <a:t> e não determinísticas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Gerar o melhor valor possível: </a:t>
            </a:r>
            <a:r>
              <a:rPr lang="pt-BR" b="1" dirty="0" smtClean="0">
                <a:solidFill>
                  <a:schemeClr val="accent6"/>
                </a:solidFill>
              </a:rPr>
              <a:t>ótimo global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Trabalhamos com regiões de busca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Soluções </a:t>
            </a:r>
            <a:r>
              <a:rPr lang="pt-BR" b="1" dirty="0" smtClean="0">
                <a:solidFill>
                  <a:srgbClr val="FFFF00"/>
                </a:solidFill>
              </a:rPr>
              <a:t>Heurísticas</a:t>
            </a:r>
            <a:r>
              <a:rPr lang="pt-BR" b="1" dirty="0" smtClean="0"/>
              <a:t> e não determinísticas</a:t>
            </a:r>
            <a:endParaRPr lang="pt-BR" b="1" dirty="0"/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PresentationFormat>Apresentação na tela (16:9)</PresentationFormat>
  <Paragraphs>196</Paragraphs>
  <Slides>28</Slides>
  <Notes>10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Arial Narrow</vt:lpstr>
      <vt:lpstr>Simple Light</vt:lpstr>
      <vt:lpstr>Slide 1</vt:lpstr>
      <vt:lpstr>Slide 2</vt:lpstr>
      <vt:lpstr> </vt:lpstr>
      <vt:lpstr>Slide 4</vt:lpstr>
      <vt:lpstr> </vt:lpstr>
      <vt:lpstr> </vt:lpstr>
      <vt:lpstr>Slide 7</vt:lpstr>
      <vt:lpstr> </vt:lpstr>
      <vt:lpstr>Slide 9</vt:lpstr>
      <vt:lpstr> </vt:lpstr>
      <vt:lpstr>Slide 11</vt:lpstr>
      <vt:lpstr> </vt:lpstr>
      <vt:lpstr> </vt:lpstr>
      <vt:lpstr> </vt:lpstr>
      <vt:lpstr>Slide 15</vt:lpstr>
      <vt:lpstr> </vt:lpstr>
      <vt:lpstr> </vt:lpstr>
      <vt:lpstr> </vt:lpstr>
      <vt:lpstr> </vt:lpstr>
      <vt:lpstr>Slide 20</vt:lpstr>
      <vt:lpstr> </vt:lpstr>
      <vt:lpstr> </vt:lpstr>
      <vt:lpstr> </vt:lpstr>
      <vt:lpstr> </vt:lpstr>
      <vt:lpstr>Slide 25</vt:lpstr>
      <vt:lpstr> </vt:lpstr>
      <vt:lpstr> 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80</cp:revision>
  <dcterms:modified xsi:type="dcterms:W3CDTF">2022-03-22T16:08:43Z</dcterms:modified>
</cp:coreProperties>
</file>